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rJtqzdUCFD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JtqzdUCFD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62400" y="259385"/>
            <a:ext cx="8116888" cy="2191715"/>
          </a:xfrm>
        </p:spPr>
        <p:txBody>
          <a:bodyPr>
            <a:noAutofit/>
          </a:bodyPr>
          <a:lstStyle/>
          <a:p>
            <a:r>
              <a:rPr lang="hu-H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Koronavírus</a:t>
            </a:r>
            <a:br>
              <a:rPr lang="hu-H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tájékoztató</a:t>
            </a:r>
            <a:endParaRPr lang="hu-H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1472" y="6147206"/>
            <a:ext cx="9705260" cy="558800"/>
          </a:xfrm>
        </p:spPr>
        <p:txBody>
          <a:bodyPr>
            <a:noAutofit/>
          </a:bodyPr>
          <a:lstStyle/>
          <a:p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észült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Szeged, </a:t>
            </a:r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songrád </a:t>
            </a:r>
            <a:r>
              <a:rPr lang="hu-HU" sz="2400" b="1" i="1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egyei Rendőr-főkapitányság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hu-H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03. 10.</a:t>
            </a:r>
            <a:endParaRPr lang="hu-HU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" y="2756527"/>
            <a:ext cx="5946776" cy="27811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01" y="1473907"/>
            <a:ext cx="1351187" cy="179643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546744" y="3777779"/>
            <a:ext cx="495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hu-HU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https://www.youtube.com/watch?v=rJtqzdUCFDc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5900" y="139701"/>
            <a:ext cx="11452359" cy="4621757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Takarításhoz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virucid (= vírusölő)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hatással rendelkező készítmények használata javasolt. </a:t>
            </a:r>
            <a:endParaRPr lang="hu-HU" sz="22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vizes egységek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padló és csempe 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klórálló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burkolatainak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fertőtlenítésére a klórtartalmú készítmények is alkalmazhatók.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Fontos fertőtleníteni azokat a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felületek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et, melyeket kézzel gyakran érintenek (pl.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kilincsek, korlátok, villanykapcsolók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stb.). Fertőtlenítésükre az alkohol bázisú gyorsfertőtlenítők, fertőtlenítő kendők alkalmazhatóak.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Fertőtlenítsük azokat a tárgyakat, felületeket is, melyekre eljuthatnak vírusok: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számítógép manuál, egér, mobiltelefon, tablet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</a:t>
            </a: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lang="hu-HU" sz="22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utazási előzmények alapján </a:t>
            </a: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enyhe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tünetekkel rendelkezők </a:t>
            </a: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maradjanak otthon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hu-HU" sz="22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Beteg gyermek ne járjon közösségbe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2" y="4761458"/>
            <a:ext cx="1506537" cy="19504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4761458"/>
            <a:ext cx="1550548" cy="19504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49" y="4761458"/>
            <a:ext cx="15525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3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67178" y="0"/>
            <a:ext cx="50546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486" y="0"/>
            <a:ext cx="496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yörfi-kezmosas-1p23mp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8665" y="-1"/>
            <a:ext cx="6134100" cy="6233375"/>
          </a:xfrm>
        </p:spPr>
      </p:pic>
    </p:spTree>
    <p:extLst>
      <p:ext uri="{BB962C8B-B14F-4D97-AF65-F5344CB8AC3E}">
        <p14:creationId xmlns:p14="http://schemas.microsoft.com/office/powerpoint/2010/main" val="31027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1020" y="-1"/>
            <a:ext cx="10931045" cy="2125663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Tájékozódás: 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csak hiteles információt tartalmazó oldalakról!</a:t>
            </a:r>
            <a:b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 koronavirus.gov.hu                                       www.nnk.gov.hu</a:t>
            </a:r>
            <a:endParaRPr lang="hu-HU" sz="2400" cap="none" dirty="0">
              <a:solidFill>
                <a:srgbClr val="FF000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075" y="2125663"/>
            <a:ext cx="5628129" cy="42956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43" y="2125663"/>
            <a:ext cx="6120914" cy="39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7775" y="135917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 látható, hogy ebben a pillanatban merre tart a vírus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94833" y="1629064"/>
            <a:ext cx="10363826" cy="167150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Hasznos forrás az amerikai </a:t>
            </a:r>
            <a:r>
              <a:rPr lang="hu-HU" sz="2400" b="1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ohns Hopkins Egyetem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digitális térképe, amely folyamatosan frissített világtérképen mutatja a tényeket, hogy pontosan merre észlelték a koronavírust.</a:t>
            </a:r>
            <a:endParaRPr lang="hu-HU" sz="24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28" y="2668862"/>
            <a:ext cx="6547772" cy="40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2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546100" y="495300"/>
            <a:ext cx="10731500" cy="568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 TEGYEN, AKI TÜNETEKET TAPASZTAL?</a:t>
            </a:r>
          </a:p>
          <a:p>
            <a:pPr marL="0" indent="0">
              <a:buNone/>
            </a:pPr>
            <a:endParaRPr lang="hu-HU" sz="2800" b="1" cap="none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 fertőzött területen járt, vagy érintkezett ilyen személlyel, akkor  m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aradjon otthon, ne menjen közösségbe!</a:t>
            </a:r>
            <a:endParaRPr lang="hu-HU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Telefonon hívja fel háziorvosát! A háziorvos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telefonon fogja kikérdezni.</a:t>
            </a: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felmerül a koronavírus fertőzés gyanúja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akkor a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háziorvos értesíti a mentőket és a mentő kórházba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szállítja. 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kórházban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minden szükséges vizsgálatot elvégeznek és </a:t>
            </a:r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laborvizsgálatot végeznek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amely kimutatja, hogy koronavírussal fertőzött-e vagy nem.</a:t>
            </a:r>
          </a:p>
          <a:p>
            <a:r>
              <a:rPr lang="hu-H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a laboreredmény megerősíti, hogy koronavírussal-fertőzött, akkor kórházi megfigyelés (karantén) alá kerül. A kezelés attól függ, 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hogy a betegség mennyire enyhe vagy súlyos lefolyású.</a:t>
            </a:r>
            <a:endParaRPr lang="hu-HU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519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96367" y="438212"/>
            <a:ext cx="4933233" cy="613383"/>
          </a:xfrm>
        </p:spPr>
        <p:txBody>
          <a:bodyPr>
            <a:no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FONTOS:</a:t>
            </a:r>
            <a:endParaRPr lang="hu-H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61245" y="1267821"/>
            <a:ext cx="11278226" cy="3239785"/>
          </a:xfrm>
        </p:spPr>
        <p:txBody>
          <a:bodyPr>
            <a:normAutofit/>
          </a:bodyPr>
          <a:lstStyle/>
          <a:p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járványügyi előírásokat </a:t>
            </a:r>
            <a:r>
              <a:rPr lang="hu-HU" sz="2800" b="1" u="sng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kell tartani</a:t>
            </a:r>
            <a:r>
              <a:rPr lang="hu-HU" sz="28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önmagunk és mások érdekében is, hiszen ezzel lehet keretek között tartani a járvány lefolyását!</a:t>
            </a:r>
          </a:p>
          <a:p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hatóságok szigorú, az adott helyzetnek megfelelő, változó eljárásrendek alapján végzik munkájukat, </a:t>
            </a:r>
            <a:r>
              <a:rPr lang="hu-HU" sz="2800" b="1" u="sng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 érdekünkben</a:t>
            </a: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hu-HU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sz="4000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figyelmet!</a:t>
            </a:r>
            <a:endParaRPr lang="hu-HU" sz="4000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5" y="4391559"/>
            <a:ext cx="3228930" cy="22204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663" y="4394730"/>
            <a:ext cx="3477296" cy="2217254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90175" y="5132439"/>
            <a:ext cx="495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hu-HU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https://www.youtube.com/watch?v=rJtqzdUCFDc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2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275" y="555017"/>
            <a:ext cx="10364451" cy="6387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 kell tudni az újfajta koronavírusról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79400" y="1193800"/>
            <a:ext cx="11760200" cy="4267199"/>
          </a:xfrm>
        </p:spPr>
        <p:txBody>
          <a:bodyPr>
            <a:normAutofit/>
          </a:bodyPr>
          <a:lstStyle/>
          <a:p>
            <a:pPr algn="just">
              <a:spcAft>
                <a:spcPts val="750"/>
              </a:spcAft>
            </a:pP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koronavírusok alapvetően állatok körében fordulnak elő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u-HU" sz="24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egyes koronavírus törzsek képesek az emberben is fertőzést okozni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koronavírusok mind állatról emberre, mind emberről emberre terjedhetnek. </a:t>
            </a:r>
            <a:endParaRPr lang="hu-HU" sz="2400" cap="non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2002-ben a </a:t>
            </a:r>
            <a:r>
              <a:rPr lang="hu-HU" sz="24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hu-HU" sz="24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ínából kiinduló, súlyos akut légzőszervi szindróma járványát okozó koronavírus a denevérről cibetmacskák közvetítésével terjedt át emberre, 2012-ben pedig az Arab-félszigetről induló közel-keleti légzőszervi szindróma járványát okozó koronavírus elsődleges forrása a teve volt.</a:t>
            </a:r>
            <a:endParaRPr lang="hu-HU" sz="2400" cap="non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686300"/>
            <a:ext cx="2159000" cy="1413482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4686300"/>
            <a:ext cx="1981199" cy="1413482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70" y="4686300"/>
            <a:ext cx="211963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0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899" y="237517"/>
            <a:ext cx="11849102" cy="1857983"/>
          </a:xfrm>
        </p:spPr>
        <p:txBody>
          <a:bodyPr>
            <a:normAutofit fontScale="90000"/>
          </a:bodyPr>
          <a:lstStyle/>
          <a:p>
            <a:pPr algn="l">
              <a:spcAft>
                <a:spcPts val="750"/>
              </a:spcAft>
            </a:pPr>
            <a:r>
              <a:rPr lang="hu-HU" sz="3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Az új koronavírus által okozott betegség neve a </a:t>
            </a:r>
            <a: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COVID-19.</a:t>
            </a:r>
            <a:b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2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rona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rus 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hu-HU" sz="2800" i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isease = koronavírus megbetegedés 20</a:t>
            </a:r>
            <a:r>
              <a:rPr lang="hu-HU" sz="2800" b="1" i="1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  </a:t>
            </a: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18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32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Ez a járvány a kínai </a:t>
            </a:r>
            <a:r>
              <a:rPr lang="hu-HU" sz="2700" cap="none" dirty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ubei tartományból, Wuhanból indult </a:t>
            </a:r>
            <a:r>
              <a:rPr lang="hu-HU" sz="27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2019. december</a:t>
            </a:r>
            <a:r>
              <a:rPr lang="hu-HU" sz="27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ében.</a:t>
            </a:r>
            <a:r>
              <a:rPr lang="hu-HU" sz="27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hu-HU" sz="2700" cap="non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u-HU" sz="27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15900" y="1828800"/>
            <a:ext cx="11709400" cy="4495799"/>
          </a:xfrm>
        </p:spPr>
        <p:txBody>
          <a:bodyPr/>
          <a:lstStyle/>
          <a:p>
            <a:pPr marL="0" indent="0">
              <a:buNone/>
            </a:pPr>
            <a:r>
              <a:rPr lang="hu-H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megbetegedések észlelésekor először a wuhani halpiaccal való kapcsolat merült fel, majd az állatokból és emberekből vett koronavírus minták genetikai összehasonlításakor a tobzoskát azonosították közbenső gazdaszervezetként.</a:t>
            </a:r>
          </a:p>
          <a:p>
            <a:endParaRPr lang="hu-HU" dirty="0"/>
          </a:p>
        </p:txBody>
      </p:sp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327400"/>
            <a:ext cx="4076699" cy="337820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08" y="3467101"/>
            <a:ext cx="3097892" cy="22398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60" y="3467100"/>
            <a:ext cx="3371390" cy="22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6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2768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Hogyan terjed az új koronavírus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1460500"/>
            <a:ext cx="11430000" cy="48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9100" y="110518"/>
            <a:ext cx="7632700" cy="58798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megbetegedés tünetei</a:t>
            </a:r>
            <a:endParaRPr lang="hu-HU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28600" y="800101"/>
            <a:ext cx="11760200" cy="46609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Láz, száraz köhögés, izomfájdalom és fáradékonyság és légszomj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jelentkezhetnek, hasonlóan az influenza, vagy más légúti betegségekhez.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Ritkábban súlyos kórforma alakulhat ki, amely tüdőgyulladással, heveny légzési elégtelenséggel, vagy akár szepszissel (vérmérgezés), keringési vagy több szervi elégtelenséggel járhat. 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Azoknál a betegeknél alakul ki gyakrabban súlyos, akár életveszélyes állapot, akik valamilyen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krónikus alapbetegség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 (magas vérnyomás, szív- és érrendszeri betegség, cukorbetegség, májbetegség, légzőszervi betegség, daganatos betegség) szenvednek.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lappangási idő 2-14 nap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átlagosan 5-6 nap. Egyes betegeknél jelentkezhet fájdalom, orrdugulás, orrfolyás, torokfájás vagy hasmenés. Ezek a tünetek általában enyhék és fokozatosan jelentkeznek.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Vannak olyan fertőzöttek, akiknél nem alakul ki semmilyen tünet és nem érzik magukat betegnek. A legtöbben (nagyjából 80%)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bármely speciális kezelés nélkül felépülnek a betegségből.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WHO adatai szerint eddig a fertőzés nagyjából 2%-a volt halálos kimenetelű.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5397070"/>
            <a:ext cx="4198276" cy="13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35917"/>
            <a:ext cx="11239499" cy="137538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 tehetünk a megelőzés érdekében, hogyan védekezzünk a fertőzés ellen</a:t>
            </a:r>
            <a:r>
              <a:rPr lang="hu-H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64474" y="1511300"/>
            <a:ext cx="11862426" cy="3424107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legfontosabb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 és alapos szappanos kézmosás, az alkoholtartalmú kézfertőtlenítő használata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Különösen javasolt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mosdó használatát követően és étkezés előtt!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Tartsunk legalább 2 méter távolságot mindenkitől, aki köhög vagy tüsszent.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Miért? Köhögéskor vagy tüsszentéskor apró folyadékcseppek kerülnek a környezetbe, amelyek tartalmazhatják a vírust. Ha túl közel vagyunk, belélegezhetjük ezeket.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Kerülni kell a szemek, az orr, a száj érintését.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Miért? A kezünk számos felülettel, tárggyal érintkezik, melynek során szennyeződhet az ott lévő vírusokkal. Az így szennyezett kézzel a szem, a száj vagy az orr érintése esetén a vírus a szervezetünkbe kerülhet.</a:t>
            </a:r>
            <a:endParaRPr lang="hu-HU" sz="18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4" y="4797979"/>
            <a:ext cx="3703976" cy="19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96214" y="450761"/>
            <a:ext cx="11590986" cy="5250285"/>
          </a:xfrm>
        </p:spPr>
        <p:txBody>
          <a:bodyPr/>
          <a:lstStyle/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megfelelő higiénés előírásokat be kell tartani.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Köhögés, tüsszentés esetén el kell takarni a szájat, orrot 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behajlított könyökünkkel vagy egy zsebkendővel,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ezután a zsebkendőt azonnal dobjuk ki a szemetesbe, majd mossuk/fertőtlenítsük a kezünket.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betegnek érezzük magunkat,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láz, köhögés, nehézlégzés esetében telefonon hívjuk fel orvosunkat és kövessük az orvos útmutatásait. 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maszk önmagában nem elegendő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fertőzés megállításához, viselése mások védelme érdekében javasolt, ha valaki légúti tünetektől szenved. Ha valamilyen </a:t>
            </a:r>
            <a:r>
              <a:rPr lang="hu-HU" sz="2200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alapbetegségünk van (magas vérnyomás, cukorbetegség, szív- és érrendszeri betegség, légzőszervi betegség, májbetegség, daganatos betegség),</a:t>
            </a:r>
            <a:r>
              <a:rPr lang="hu-HU" sz="2200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saját védelmünk érdekében viseljünk maszkot.</a:t>
            </a:r>
            <a:endParaRPr lang="hu-HU" sz="2200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6" y="4480902"/>
            <a:ext cx="4091984" cy="22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36701" y="0"/>
            <a:ext cx="4965699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477" y="1118472"/>
            <a:ext cx="4108823" cy="40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5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9775" y="135917"/>
            <a:ext cx="10757525" cy="12102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vírus gyorsan terjed zárt közösségekben, ezért fontos az alábbiak betartása:</a:t>
            </a:r>
            <a:endParaRPr lang="hu-HU" dirty="0">
              <a:solidFill>
                <a:srgbClr val="0000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04800" y="1346200"/>
            <a:ext cx="10972800" cy="5080000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személyi higiéné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fokozottan kell figyelni, a megelőzésének legfontosabb módja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gyakori, alapos kézmosás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Ajánlott a fertőtlenítő hatású folyékony szappan biztosítása, mert ennek alkalmazásával egy fázisban végezhető el a kéztisztítás és a kézfertőtlenítés.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Kerülni kell a szokásos érintkezési formák közül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kézfogást, puszit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kell tartani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„köhögési etikettet”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papír zsebkendőbe köhögjünk, tüsszentsünk, a használt zsebkendőt dobjuk ki, utána mossunk kezet.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Gyakori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szellőztetés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 van szükség.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nagy tömegeket vonzó közösségi rendezvények 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megtartása mérlegelendő, ajánlott a </a:t>
            </a:r>
            <a:r>
              <a:rPr lang="hu-HU" b="1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csoportos utazások elhalasztása</a:t>
            </a:r>
            <a:r>
              <a:rPr lang="hu-HU" cap="none" dirty="0" smtClean="0">
                <a:solidFill>
                  <a:srgbClr val="1C1E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cap="none" dirty="0" smtClean="0">
              <a:solidFill>
                <a:srgbClr val="1C1E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400" b="1" i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Forrás: „</a:t>
            </a:r>
            <a:r>
              <a:rPr lang="hu-HU" sz="1400" b="1" i="1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sz="1400" b="1" i="1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avensburger puzzle”</a:t>
            </a:r>
            <a:endParaRPr lang="hu-HU" sz="1200" b="1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9" y="4411731"/>
            <a:ext cx="2887196" cy="18932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5185759"/>
            <a:ext cx="2253934" cy="15408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1" y="4770537"/>
            <a:ext cx="2857500" cy="18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5038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174</TotalTime>
  <Words>842</Words>
  <Application>Microsoft Office PowerPoint</Application>
  <PresentationFormat>Szélesvásznú</PresentationFormat>
  <Paragraphs>48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Wingdings</vt:lpstr>
      <vt:lpstr>Cseppecske</vt:lpstr>
      <vt:lpstr>Koronavírus    tájékoztató</vt:lpstr>
      <vt:lpstr>Mit kell tudni az újfajta koronavírusról?</vt:lpstr>
      <vt:lpstr>                    Az új koronavírus által okozott betegség neve a COVID-19.                     Coronavirus disease = koronavírus megbetegedés 2019      * Ez a járvány a kínai Hubei tartományból, Wuhanból indult 2019. decemberében. </vt:lpstr>
      <vt:lpstr>Hogyan terjed az új koronavírus?</vt:lpstr>
      <vt:lpstr>A megbetegedés tünetei</vt:lpstr>
      <vt:lpstr>Mit tehetünk a megelőzés érdekében, hogyan védekezzünk a fertőzés ellen?</vt:lpstr>
      <vt:lpstr>PowerPoint bemutató</vt:lpstr>
      <vt:lpstr>PowerPoint bemutató</vt:lpstr>
      <vt:lpstr>A vírus gyorsan terjed zárt közösségekben, ezért fontos az alábbiak betartása:</vt:lpstr>
      <vt:lpstr>PowerPoint bemutató</vt:lpstr>
      <vt:lpstr>PowerPoint bemutató</vt:lpstr>
      <vt:lpstr>PowerPoint bemutató</vt:lpstr>
      <vt:lpstr>Tájékozódás:  csak hiteles információt tartalmazó oldalakról! www. koronavirus.gov.hu                                       www.nnk.gov.hu</vt:lpstr>
      <vt:lpstr>Hol látható, hogy ebben a pillanatban merre tart a vírus?</vt:lpstr>
      <vt:lpstr>PowerPoint bemutató</vt:lpstr>
      <vt:lpstr>FONTOS: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Koronavírus  tájékoztató</dc:title>
  <dc:creator>user</dc:creator>
  <cp:lastModifiedBy>Csete Ágnes</cp:lastModifiedBy>
  <cp:revision>34</cp:revision>
  <dcterms:created xsi:type="dcterms:W3CDTF">2020-03-10T21:58:40Z</dcterms:created>
  <dcterms:modified xsi:type="dcterms:W3CDTF">2020-03-12T08:08:28Z</dcterms:modified>
</cp:coreProperties>
</file>